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9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78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6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0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39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76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27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8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Science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1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IXL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Science-U1 Photosynthesis</a:t>
            </a:r>
            <a:endParaRPr lang="en-US" sz="6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for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Tuesday,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7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13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9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4582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8</a:t>
            </a:r>
            <a:r>
              <a:rPr lang="en-US" baseline="30000" dirty="0"/>
              <a:t>th</a:t>
            </a:r>
            <a:r>
              <a:rPr lang="en-US" dirty="0"/>
              <a:t> Grade Groups</a:t>
            </a:r>
          </a:p>
          <a:p>
            <a:r>
              <a:rPr lang="en-US" dirty="0"/>
              <a:t>January </a:t>
            </a:r>
            <a:r>
              <a:rPr lang="en-US" dirty="0" smtClean="0"/>
              <a:t>21, </a:t>
            </a:r>
            <a:r>
              <a:rPr lang="en-US" dirty="0"/>
              <a:t>2020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Group 1</a:t>
            </a:r>
            <a:endParaRPr lang="en-US" dirty="0"/>
          </a:p>
          <a:p>
            <a:r>
              <a:rPr lang="en-US" b="1" dirty="0"/>
              <a:t>Kirsten</a:t>
            </a:r>
            <a:endParaRPr lang="en-US" dirty="0"/>
          </a:p>
          <a:p>
            <a:r>
              <a:rPr lang="en-US" b="1" dirty="0"/>
              <a:t>Emma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Group 2 </a:t>
            </a:r>
          </a:p>
          <a:p>
            <a:r>
              <a:rPr lang="en-US" dirty="0"/>
              <a:t>Taylor</a:t>
            </a:r>
          </a:p>
          <a:p>
            <a:r>
              <a:rPr lang="en-US" dirty="0"/>
              <a:t>Josh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Group 3</a:t>
            </a:r>
            <a:endParaRPr lang="en-US" dirty="0"/>
          </a:p>
          <a:p>
            <a:r>
              <a:rPr lang="en-US" b="1" dirty="0" err="1"/>
              <a:t>Chayse</a:t>
            </a:r>
            <a:endParaRPr lang="en-US" dirty="0"/>
          </a:p>
          <a:p>
            <a:r>
              <a:rPr lang="en-US" b="1" dirty="0"/>
              <a:t>Chris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Group 4</a:t>
            </a:r>
          </a:p>
          <a:p>
            <a:r>
              <a:rPr lang="en-US" dirty="0"/>
              <a:t>Wade</a:t>
            </a:r>
          </a:p>
          <a:p>
            <a:r>
              <a:rPr lang="en-US" dirty="0"/>
              <a:t>Jaxon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Group 5</a:t>
            </a:r>
          </a:p>
          <a:p>
            <a:r>
              <a:rPr lang="en-US" dirty="0"/>
              <a:t>Trevor</a:t>
            </a:r>
          </a:p>
          <a:p>
            <a:r>
              <a:rPr lang="en-US" dirty="0"/>
              <a:t>Tanner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6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1945" y="152400"/>
            <a:ext cx="8229600" cy="111722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Group 6 </a:t>
            </a:r>
          </a:p>
          <a:p>
            <a:r>
              <a:rPr lang="en-US" dirty="0"/>
              <a:t>Madison</a:t>
            </a:r>
          </a:p>
          <a:p>
            <a:r>
              <a:rPr lang="en-US" dirty="0"/>
              <a:t>Dylan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Group 7 </a:t>
            </a:r>
          </a:p>
          <a:p>
            <a:r>
              <a:rPr lang="en-US" dirty="0" err="1"/>
              <a:t>Byanka</a:t>
            </a:r>
            <a:endParaRPr lang="en-US" dirty="0"/>
          </a:p>
          <a:p>
            <a:r>
              <a:rPr lang="en-US" dirty="0" err="1"/>
              <a:t>Kole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Group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/>
              <a:t>Katie</a:t>
            </a:r>
          </a:p>
          <a:p>
            <a:r>
              <a:rPr lang="en-US" dirty="0"/>
              <a:t>Cameron</a:t>
            </a:r>
          </a:p>
          <a:p>
            <a:endParaRPr lang="en-US" dirty="0" smtClean="0"/>
          </a:p>
          <a:p>
            <a:r>
              <a:rPr lang="en-US" dirty="0"/>
              <a:t>Group9 </a:t>
            </a:r>
          </a:p>
          <a:p>
            <a:r>
              <a:rPr lang="en-US" dirty="0"/>
              <a:t>Julie</a:t>
            </a:r>
          </a:p>
          <a:p>
            <a:r>
              <a:rPr lang="en-US" dirty="0"/>
              <a:t>David</a:t>
            </a:r>
          </a:p>
          <a:p>
            <a:r>
              <a:rPr lang="en-US" dirty="0"/>
              <a:t> </a:t>
            </a:r>
          </a:p>
          <a:p>
            <a:r>
              <a:rPr lang="en-US"/>
              <a:t>Group </a:t>
            </a:r>
            <a:r>
              <a:rPr lang="en-US" smtClean="0"/>
              <a:t>10- </a:t>
            </a:r>
            <a:endParaRPr lang="en-US" dirty="0"/>
          </a:p>
          <a:p>
            <a:r>
              <a:rPr lang="en-US" dirty="0"/>
              <a:t>Ashton</a:t>
            </a:r>
          </a:p>
          <a:p>
            <a:r>
              <a:rPr lang="en-US" dirty="0"/>
              <a:t>Darin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Group 11</a:t>
            </a:r>
          </a:p>
          <a:p>
            <a:r>
              <a:rPr lang="en-US" dirty="0" err="1"/>
              <a:t>Daelyn</a:t>
            </a:r>
            <a:endParaRPr lang="en-US" dirty="0"/>
          </a:p>
          <a:p>
            <a:r>
              <a:rPr lang="en-US" dirty="0"/>
              <a:t>Nathan</a:t>
            </a:r>
          </a:p>
          <a:p>
            <a:r>
              <a:rPr lang="en-US" dirty="0" err="1"/>
              <a:t>Adriyana</a:t>
            </a:r>
            <a:endParaRPr lang="en-US" dirty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20460"/>
      </p:ext>
    </p:extLst>
  </p:cSld>
  <p:clrMapOvr>
    <a:masterClrMapping/>
  </p:clrMapOvr>
</p:sld>
</file>

<file path=ppt/theme/theme1.xml><?xml version="1.0" encoding="utf-8"?>
<a:theme xmlns:a="http://schemas.openxmlformats.org/drawingml/2006/main" name="Snowflak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12</TotalTime>
  <Words>28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Snowflakes design template</vt:lpstr>
      <vt:lpstr>8th Science</vt:lpstr>
      <vt:lpstr>IXL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Science</dc:title>
  <dc:creator>Brigitta Post</dc:creator>
  <cp:lastModifiedBy>Brigitta Post</cp:lastModifiedBy>
  <cp:revision>2</cp:revision>
  <dcterms:created xsi:type="dcterms:W3CDTF">2020-01-06T18:06:09Z</dcterms:created>
  <dcterms:modified xsi:type="dcterms:W3CDTF">2020-01-21T15:33:39Z</dcterms:modified>
</cp:coreProperties>
</file>